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FA82A3-48F0-41F8-B2C1-C77A1AE58AD0}" v="4" dt="2025-02-01T08:26:32.100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7" d="100"/>
          <a:sy n="57" d="100"/>
        </p:scale>
        <p:origin x="1188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Subhasree Mohapatra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01-Feb-2025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1343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Mohapatra, Subhasree (SG - ABA)</cp:lastModifiedBy>
  <cp:revision>199</cp:revision>
  <dcterms:created xsi:type="dcterms:W3CDTF">2021-04-29T18:58:34Z</dcterms:created>
  <dcterms:modified xsi:type="dcterms:W3CDTF">2025-02-01T08:26:34Z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436fffe2-e74d-4f21-833f-6f054a10cb50_Enabled">
    <vt:lpwstr>true</vt:lpwstr>
  </property>
  <property fmtid="{D5CDD505-2E9C-101B-9397-08002B2CF9AE}" pid="4" name="MSIP_Label_436fffe2-e74d-4f21-833f-6f054a10cb50_SetDate">
    <vt:lpwstr>2025-02-01T08:13:52Z</vt:lpwstr>
  </property>
  <property fmtid="{D5CDD505-2E9C-101B-9397-08002B2CF9AE}" pid="5" name="MSIP_Label_436fffe2-e74d-4f21-833f-6f054a10cb50_Method">
    <vt:lpwstr>Privileged</vt:lpwstr>
  </property>
  <property fmtid="{D5CDD505-2E9C-101B-9397-08002B2CF9AE}" pid="6" name="MSIP_Label_436fffe2-e74d-4f21-833f-6f054a10cb50_Name">
    <vt:lpwstr>436fffe2-e74d-4f21-833f-6f054a10cb50</vt:lpwstr>
  </property>
  <property fmtid="{D5CDD505-2E9C-101B-9397-08002B2CF9AE}" pid="7" name="MSIP_Label_436fffe2-e74d-4f21-833f-6f054a10cb50_SiteId">
    <vt:lpwstr>a4dd5294-24e4-4102-8420-cb86d0baae1e</vt:lpwstr>
  </property>
  <property fmtid="{D5CDD505-2E9C-101B-9397-08002B2CF9AE}" pid="8" name="MSIP_Label_436fffe2-e74d-4f21-833f-6f054a10cb50_ActionId">
    <vt:lpwstr>235ac06d-3258-436b-9014-5f3bd95b5ad2</vt:lpwstr>
  </property>
  <property fmtid="{D5CDD505-2E9C-101B-9397-08002B2CF9AE}" pid="9" name="MSIP_Label_436fffe2-e74d-4f21-833f-6f054a10cb50_ContentBits">
    <vt:lpwstr>0</vt:lpwstr>
  </property>
</Properties>
</file>

<file path=docProps/thumbnail.jpeg>
</file>